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custShowLst>
    <p:custShow name="Diaporama personnalisé 1" id="0">
      <p:sldLst>
        <p:sld r:id="rId2"/>
        <p:sld r:id="rId3"/>
        <p:sld r:id="rId4"/>
        <p:sld r:id="rId5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4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8078169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755710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892968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2531491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446765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8685948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0474192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71849760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68459861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8421400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7524532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D8591-1964-40AB-8F01-2F114F695CCA}" type="datetimeFigureOut">
              <a:rPr lang="fr-FR" smtClean="0"/>
              <a:pPr/>
              <a:t>10/09/2020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AFEC-F7AE-438E-AAAF-6C5A2A6685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8466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548" y="351836"/>
            <a:ext cx="5934903" cy="844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308126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969" y="380415"/>
            <a:ext cx="5992061" cy="838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83365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443" y="437573"/>
            <a:ext cx="5649113" cy="826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50620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811" y="394704"/>
            <a:ext cx="5744377" cy="83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43203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Affichage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  <vt:variant>
        <vt:lpstr>Diaporamas personnalisés</vt:lpstr>
      </vt:variant>
      <vt:variant>
        <vt:i4>1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Diaporama personnalisé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FSU36</dc:creator>
  <cp:lastModifiedBy>Client</cp:lastModifiedBy>
  <cp:revision>2</cp:revision>
  <dcterms:created xsi:type="dcterms:W3CDTF">2020-09-08T14:24:58Z</dcterms:created>
  <dcterms:modified xsi:type="dcterms:W3CDTF">2020-09-10T09:41:45Z</dcterms:modified>
</cp:coreProperties>
</file>